
<file path=[Content_Types].xml><?xml version="1.0" encoding="utf-8"?>
<Types xmlns="http://schemas.openxmlformats.org/package/2006/content-types"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5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</p:sldIdLst>
  <p:sldSz cy="5143500" cx="9144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10" Type="http://schemas.openxmlformats.org/officeDocument/2006/relationships/slide" Target="slides/slide5.xml"/><Relationship Id="rId9" Type="http://schemas.openxmlformats.org/officeDocument/2006/relationships/slide" Target="slides/slide4.xml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0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g99be50b4e5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2" name="Google Shape;62;g99be50b4e5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0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g997175d6db_0_2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2" name="Google Shape;72;g997175d6db_0_2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5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g9c76b5ffee_0_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7" name="Google Shape;77;g9c76b5ffee_0_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g9e6143c473_0_1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2" name="Google Shape;82;g9e6143c473_0_1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rgbClr val="FFF2CC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png"/><Relationship Id="rId4" Type="http://schemas.openxmlformats.org/officeDocument/2006/relationships/image" Target="../media/image4.png"/><Relationship Id="rId5" Type="http://schemas.openxmlformats.org/officeDocument/2006/relationships/image" Target="../media/image2.png"/><Relationship Id="rId6" Type="http://schemas.openxmlformats.org/officeDocument/2006/relationships/image" Target="../media/image3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.png"/><Relationship Id="rId4" Type="http://schemas.openxmlformats.org/officeDocument/2006/relationships/image" Target="../media/image4.png"/><Relationship Id="rId5" Type="http://schemas.openxmlformats.org/officeDocument/2006/relationships/image" Target="../media/image2.png"/><Relationship Id="rId6" Type="http://schemas.openxmlformats.org/officeDocument/2006/relationships/image" Target="../media/image3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3"/>
          <p:cNvSpPr txBox="1"/>
          <p:nvPr>
            <p:ph idx="1" type="subTitle"/>
          </p:nvPr>
        </p:nvSpPr>
        <p:spPr>
          <a:xfrm>
            <a:off x="1871375" y="200725"/>
            <a:ext cx="7050600" cy="1380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Date: </a:t>
            </a:r>
            <a:r>
              <a:rPr lang="en-GB" u="sng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Tuesday 13th October</a:t>
            </a:r>
            <a:endParaRPr u="sng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Title: </a:t>
            </a:r>
            <a:r>
              <a:rPr lang="en-GB" u="sng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Myths and Legends - Greek Gods</a:t>
            </a:r>
            <a:endParaRPr u="sng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u="sng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55" name="Google Shape;55;p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43625" y="134475"/>
            <a:ext cx="1380374" cy="1380374"/>
          </a:xfrm>
          <a:prstGeom prst="rect">
            <a:avLst/>
          </a:prstGeom>
          <a:noFill/>
          <a:ln>
            <a:noFill/>
          </a:ln>
        </p:spPr>
      </p:pic>
      <p:sp>
        <p:nvSpPr>
          <p:cNvPr id="56" name="Google Shape;56;p13"/>
          <p:cNvSpPr txBox="1"/>
          <p:nvPr>
            <p:ph idx="1" type="subTitle"/>
          </p:nvPr>
        </p:nvSpPr>
        <p:spPr>
          <a:xfrm>
            <a:off x="185775" y="1741850"/>
            <a:ext cx="2073000" cy="3071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31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Who might these Gods be? </a:t>
            </a:r>
            <a:br>
              <a:rPr lang="en-GB" sz="31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n-GB" sz="31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What clues are they? </a:t>
            </a:r>
            <a:endParaRPr sz="31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57" name="Google Shape;57;p1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386275" y="1398550"/>
            <a:ext cx="2371725" cy="2952750"/>
          </a:xfrm>
          <a:prstGeom prst="rect">
            <a:avLst/>
          </a:prstGeom>
          <a:noFill/>
          <a:ln>
            <a:noFill/>
          </a:ln>
        </p:spPr>
      </p:pic>
      <p:pic>
        <p:nvPicPr>
          <p:cNvPr id="58" name="Google Shape;58;p13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885425" y="1393788"/>
            <a:ext cx="2219325" cy="2943225"/>
          </a:xfrm>
          <a:prstGeom prst="rect">
            <a:avLst/>
          </a:prstGeom>
          <a:noFill/>
          <a:ln>
            <a:noFill/>
          </a:ln>
        </p:spPr>
      </p:pic>
      <p:pic>
        <p:nvPicPr>
          <p:cNvPr id="59" name="Google Shape;59;p13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7232175" y="1398550"/>
            <a:ext cx="1638300" cy="29337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3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p14"/>
          <p:cNvSpPr txBox="1"/>
          <p:nvPr>
            <p:ph idx="1" type="subTitle"/>
          </p:nvPr>
        </p:nvSpPr>
        <p:spPr>
          <a:xfrm>
            <a:off x="1871375" y="200725"/>
            <a:ext cx="7050600" cy="1380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Date: </a:t>
            </a:r>
            <a:r>
              <a:rPr lang="en-GB" u="sng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Tuesday 13th October</a:t>
            </a:r>
            <a:endParaRPr u="sng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Title: </a:t>
            </a:r>
            <a:r>
              <a:rPr lang="en-GB" u="sng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Myths and Legends - Greek Gods</a:t>
            </a:r>
            <a:endParaRPr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65" name="Google Shape;65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43625" y="134475"/>
            <a:ext cx="1380374" cy="1380374"/>
          </a:xfrm>
          <a:prstGeom prst="rect">
            <a:avLst/>
          </a:prstGeom>
          <a:noFill/>
          <a:ln>
            <a:noFill/>
          </a:ln>
        </p:spPr>
      </p:pic>
      <p:pic>
        <p:nvPicPr>
          <p:cNvPr id="66" name="Google Shape;66;p1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988375" y="1379125"/>
            <a:ext cx="2371725" cy="2952750"/>
          </a:xfrm>
          <a:prstGeom prst="rect">
            <a:avLst/>
          </a:prstGeom>
          <a:noFill/>
          <a:ln>
            <a:noFill/>
          </a:ln>
        </p:spPr>
      </p:pic>
      <p:pic>
        <p:nvPicPr>
          <p:cNvPr id="67" name="Google Shape;67;p1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487525" y="1374363"/>
            <a:ext cx="2219325" cy="2943225"/>
          </a:xfrm>
          <a:prstGeom prst="rect">
            <a:avLst/>
          </a:prstGeom>
          <a:noFill/>
          <a:ln>
            <a:noFill/>
          </a:ln>
        </p:spPr>
      </p:pic>
      <p:pic>
        <p:nvPicPr>
          <p:cNvPr id="68" name="Google Shape;68;p14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6834275" y="1379125"/>
            <a:ext cx="1638300" cy="2933700"/>
          </a:xfrm>
          <a:prstGeom prst="rect">
            <a:avLst/>
          </a:prstGeom>
          <a:noFill/>
          <a:ln>
            <a:noFill/>
          </a:ln>
        </p:spPr>
      </p:pic>
      <p:sp>
        <p:nvSpPr>
          <p:cNvPr id="69" name="Google Shape;69;p14"/>
          <p:cNvSpPr txBox="1"/>
          <p:nvPr/>
        </p:nvSpPr>
        <p:spPr>
          <a:xfrm>
            <a:off x="2008875" y="4274400"/>
            <a:ext cx="6463800" cy="359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3000">
                <a:latin typeface="Calibri"/>
                <a:ea typeface="Calibri"/>
                <a:cs typeface="Calibri"/>
                <a:sym typeface="Calibri"/>
              </a:rPr>
              <a:t>Poseidon	        Zeus	             Hades</a:t>
            </a:r>
            <a:endParaRPr sz="3000"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3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Google Shape;74;p15"/>
          <p:cNvSpPr txBox="1"/>
          <p:nvPr>
            <p:ph idx="1" type="subTitle"/>
          </p:nvPr>
        </p:nvSpPr>
        <p:spPr>
          <a:xfrm>
            <a:off x="694775" y="200725"/>
            <a:ext cx="8227200" cy="4853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Date: </a:t>
            </a:r>
            <a:r>
              <a:rPr lang="en-GB" u="sng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Tuesday 12th October</a:t>
            </a:r>
            <a:endParaRPr u="sng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Title: </a:t>
            </a:r>
            <a:r>
              <a:rPr lang="en-GB" u="sng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Myths and Legends - Greek Gods</a:t>
            </a:r>
            <a:endParaRPr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u="sng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>
                <a:solidFill>
                  <a:srgbClr val="000000"/>
                </a:solidFill>
                <a:highlight>
                  <a:srgbClr val="FFFF00"/>
                </a:highlight>
                <a:latin typeface="Calibri"/>
                <a:ea typeface="Calibri"/>
                <a:cs typeface="Calibri"/>
                <a:sym typeface="Calibri"/>
              </a:rPr>
              <a:t>Learning Intention:</a:t>
            </a:r>
            <a:endParaRPr b="1">
              <a:solidFill>
                <a:srgbClr val="000000"/>
              </a:solidFill>
              <a:highlight>
                <a:srgbClr val="FFFF00"/>
              </a:highlight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>
              <a:solidFill>
                <a:srgbClr val="000000"/>
              </a:solidFill>
              <a:highlight>
                <a:srgbClr val="FFFF00"/>
              </a:highlight>
              <a:latin typeface="Calibri"/>
              <a:ea typeface="Calibri"/>
              <a:cs typeface="Calibri"/>
              <a:sym typeface="Calibri"/>
            </a:endParaRPr>
          </a:p>
          <a:p>
            <a:pPr indent="-406400" lvl="0" marL="45720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Calibri"/>
              <a:buChar char="●"/>
            </a:pPr>
            <a:r>
              <a:rPr lang="en-GB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To understand the characteristics of Greek Gods</a:t>
            </a:r>
            <a:endParaRPr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406400" lvl="0" marL="45720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Calibri"/>
              <a:buChar char="●"/>
            </a:pPr>
            <a:r>
              <a:rPr lang="en-GB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To understand why the Ancient Greeks created the Gods.</a:t>
            </a:r>
            <a:endParaRPr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16"/>
          <p:cNvSpPr txBox="1"/>
          <p:nvPr>
            <p:ph idx="1" type="subTitle"/>
          </p:nvPr>
        </p:nvSpPr>
        <p:spPr>
          <a:xfrm>
            <a:off x="143625" y="425825"/>
            <a:ext cx="8778300" cy="4536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36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Read the text about the Greek Gods and answer the questions that follow each section. </a:t>
            </a:r>
            <a:endParaRPr sz="31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31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31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Answer the questions in full sentences. There are about five questions per god. </a:t>
            </a:r>
            <a:endParaRPr sz="31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31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31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You can either type these, or hand write them. </a:t>
            </a:r>
            <a:endParaRPr sz="31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1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17"/>
          <p:cNvSpPr txBox="1"/>
          <p:nvPr>
            <p:ph idx="1" type="subTitle"/>
          </p:nvPr>
        </p:nvSpPr>
        <p:spPr>
          <a:xfrm>
            <a:off x="143625" y="425825"/>
            <a:ext cx="8778300" cy="4536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36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Plenary</a:t>
            </a:r>
            <a:endParaRPr sz="36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406400" lvl="0" marL="45720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Calibri"/>
              <a:buChar char="●"/>
            </a:pPr>
            <a:r>
              <a:rPr lang="en-GB" sz="30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Should a god be incapable of making mistakes or being wrong? </a:t>
            </a:r>
            <a:endParaRPr sz="30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406400" lvl="0" marL="45720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Calibri"/>
              <a:buChar char="●"/>
            </a:pPr>
            <a:r>
              <a:rPr lang="en-GB" sz="30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What does their behaviour teach us about ourselves or about power?</a:t>
            </a:r>
            <a:endParaRPr sz="30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31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  </a:t>
            </a:r>
            <a:endParaRPr sz="31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1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1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